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66FF99"/>
    <a:srgbClr val="00FF00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17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305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8780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884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5732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074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102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9418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442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75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046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5660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736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2594149" y="447473"/>
            <a:ext cx="5048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タイトル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850607" y="1752406"/>
            <a:ext cx="76450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項目・テキスト</a:t>
            </a:r>
          </a:p>
        </p:txBody>
      </p:sp>
      <p:grpSp>
        <p:nvGrpSpPr>
          <p:cNvPr id="12" name="グループ化 11"/>
          <p:cNvGrpSpPr/>
          <p:nvPr/>
        </p:nvGrpSpPr>
        <p:grpSpPr>
          <a:xfrm>
            <a:off x="862034" y="447473"/>
            <a:ext cx="1655581" cy="603101"/>
            <a:chOff x="862034" y="447473"/>
            <a:chExt cx="1655581" cy="603101"/>
          </a:xfrm>
        </p:grpSpPr>
        <p:sp>
          <p:nvSpPr>
            <p:cNvPr id="10" name="正方形/長方形 9"/>
            <p:cNvSpPr/>
            <p:nvPr/>
          </p:nvSpPr>
          <p:spPr>
            <a:xfrm>
              <a:off x="862034" y="447473"/>
              <a:ext cx="603101" cy="603101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正方形/長方形 86"/>
            <p:cNvSpPr/>
            <p:nvPr/>
          </p:nvSpPr>
          <p:spPr>
            <a:xfrm>
              <a:off x="1624134" y="597630"/>
              <a:ext cx="452944" cy="45294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正方形/長方形 87"/>
            <p:cNvSpPr/>
            <p:nvPr/>
          </p:nvSpPr>
          <p:spPr>
            <a:xfrm>
              <a:off x="2217071" y="750030"/>
              <a:ext cx="300544" cy="30054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0" name="グループ化 89"/>
          <p:cNvGrpSpPr>
            <a:grpSpLocks noChangeAspect="1"/>
          </p:cNvGrpSpPr>
          <p:nvPr/>
        </p:nvGrpSpPr>
        <p:grpSpPr>
          <a:xfrm flipH="1">
            <a:off x="7705976" y="447473"/>
            <a:ext cx="1676150" cy="603101"/>
            <a:chOff x="862034" y="447473"/>
            <a:chExt cx="1655581" cy="603101"/>
          </a:xfrm>
        </p:grpSpPr>
        <p:sp>
          <p:nvSpPr>
            <p:cNvPr id="91" name="正方形/長方形 90"/>
            <p:cNvSpPr/>
            <p:nvPr/>
          </p:nvSpPr>
          <p:spPr>
            <a:xfrm>
              <a:off x="862034" y="447473"/>
              <a:ext cx="603101" cy="603101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正方形/長方形 91"/>
            <p:cNvSpPr/>
            <p:nvPr/>
          </p:nvSpPr>
          <p:spPr>
            <a:xfrm>
              <a:off x="1624134" y="597630"/>
              <a:ext cx="452944" cy="45294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正方形/長方形 92"/>
            <p:cNvSpPr/>
            <p:nvPr/>
          </p:nvSpPr>
          <p:spPr>
            <a:xfrm>
              <a:off x="2217071" y="750030"/>
              <a:ext cx="300544" cy="30054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4" name="正方形/長方形 93"/>
          <p:cNvSpPr/>
          <p:nvPr/>
        </p:nvSpPr>
        <p:spPr>
          <a:xfrm rot="2671975">
            <a:off x="1238663" y="1725989"/>
            <a:ext cx="452944" cy="45294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7" name="正方形/長方形 96"/>
          <p:cNvSpPr/>
          <p:nvPr/>
        </p:nvSpPr>
        <p:spPr>
          <a:xfrm rot="2727560">
            <a:off x="1545411" y="2499292"/>
            <a:ext cx="300544" cy="30054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8" name="正方形/長方形 97"/>
          <p:cNvSpPr/>
          <p:nvPr/>
        </p:nvSpPr>
        <p:spPr>
          <a:xfrm rot="2727560">
            <a:off x="1554467" y="3050265"/>
            <a:ext cx="300544" cy="30054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1940710" y="2480287"/>
            <a:ext cx="74648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項目・テキスト</a:t>
            </a: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1940710" y="3031260"/>
            <a:ext cx="74648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項目・テキスト</a:t>
            </a: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1850607" y="4048499"/>
            <a:ext cx="76450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項目・テキスト</a:t>
            </a:r>
          </a:p>
        </p:txBody>
      </p:sp>
      <p:sp>
        <p:nvSpPr>
          <p:cNvPr id="102" name="正方形/長方形 101"/>
          <p:cNvSpPr/>
          <p:nvPr/>
        </p:nvSpPr>
        <p:spPr>
          <a:xfrm rot="2671975">
            <a:off x="1238663" y="4022082"/>
            <a:ext cx="452944" cy="45294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" name="正方形/長方形 102"/>
          <p:cNvSpPr/>
          <p:nvPr/>
        </p:nvSpPr>
        <p:spPr>
          <a:xfrm rot="2727560">
            <a:off x="1545411" y="4795385"/>
            <a:ext cx="300544" cy="30054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" name="正方形/長方形 103"/>
          <p:cNvSpPr/>
          <p:nvPr/>
        </p:nvSpPr>
        <p:spPr>
          <a:xfrm rot="2727560">
            <a:off x="1554467" y="5346358"/>
            <a:ext cx="300544" cy="30054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" name="テキスト ボックス 104"/>
          <p:cNvSpPr txBox="1"/>
          <p:nvPr/>
        </p:nvSpPr>
        <p:spPr>
          <a:xfrm>
            <a:off x="1940710" y="4776380"/>
            <a:ext cx="74648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項目・テキスト</a:t>
            </a:r>
          </a:p>
        </p:txBody>
      </p:sp>
      <p:sp>
        <p:nvSpPr>
          <p:cNvPr id="106" name="テキスト ボックス 105"/>
          <p:cNvSpPr txBox="1"/>
          <p:nvPr/>
        </p:nvSpPr>
        <p:spPr>
          <a:xfrm>
            <a:off x="1940710" y="5327353"/>
            <a:ext cx="74648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項目・テキスト</a:t>
            </a:r>
          </a:p>
        </p:txBody>
      </p:sp>
    </p:spTree>
    <p:extLst>
      <p:ext uri="{BB962C8B-B14F-4D97-AF65-F5344CB8AC3E}">
        <p14:creationId xmlns:p14="http://schemas.microsoft.com/office/powerpoint/2010/main" val="41873216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155</TotalTime>
  <Words>19</Words>
  <Application>Microsoft Office PowerPoint</Application>
  <PresentationFormat>A4 210 x 297 mm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21</cp:revision>
  <dcterms:created xsi:type="dcterms:W3CDTF">2017-03-10T02:17:49Z</dcterms:created>
  <dcterms:modified xsi:type="dcterms:W3CDTF">2017-03-10T07:16:05Z</dcterms:modified>
</cp:coreProperties>
</file>